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293" autoAdjust="0"/>
  </p:normalViewPr>
  <p:slideViewPr>
    <p:cSldViewPr snapToGrid="0">
      <p:cViewPr varScale="1">
        <p:scale>
          <a:sx n="68" d="100"/>
          <a:sy n="68" d="100"/>
        </p:scale>
        <p:origin x="1262" y="72"/>
      </p:cViewPr>
      <p:guideLst/>
    </p:cSldViewPr>
  </p:slideViewPr>
  <p:notesTextViewPr>
    <p:cViewPr>
      <p:scale>
        <a:sx n="3" d="2"/>
        <a:sy n="3" d="2"/>
      </p:scale>
      <p:origin x="0" y="-6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cs-CZ" b="1" dirty="0"/>
          </a:p>
          <a:p>
            <a:r>
              <a:rPr lang="cs-CZ" b="1" dirty="0" err="1"/>
              <a:t>Oscillatioin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exmaples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3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wired.com/2017/05/physics-of-a-fidget-spinn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</a:t>
            </a:r>
            <a:r>
              <a:rPr lang="cs-CZ" dirty="0" err="1"/>
              <a:t>results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- </a:t>
            </a:r>
            <a:r>
              <a:rPr lang="cs-CZ" dirty="0" err="1"/>
              <a:t>results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more </a:t>
            </a:r>
            <a:r>
              <a:rPr lang="cs-CZ" dirty="0" err="1"/>
              <a:t>result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b="1" dirty="0"/>
              <a:t>RK4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theory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10115204" cy="4444338"/>
          </a:xfrm>
        </p:spPr>
        <p:txBody>
          <a:bodyPr/>
          <a:lstStyle/>
          <a:p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Measuring </a:t>
            </a:r>
            <a:r>
              <a:rPr lang="en-US" b="1" dirty="0"/>
              <a:t>spinner parameter</a:t>
            </a:r>
            <a:r>
              <a:rPr lang="cs-CZ" b="1" dirty="0"/>
              <a:t>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Driven spinner </a:t>
            </a:r>
            <a:r>
              <a:rPr lang="en-US" dirty="0"/>
              <a:t>experiments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b="1" dirty="0"/>
              <a:t>Magnetic coupling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b="1" dirty="0"/>
              <a:t>Torque transfer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BF46191-E710-EC78-DF43-BC45713B7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8031" r="9352" b="4178"/>
          <a:stretch/>
        </p:blipFill>
        <p:spPr>
          <a:xfrm>
            <a:off x="5826552" y="1475567"/>
            <a:ext cx="6027892" cy="4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fields</a:t>
            </a:r>
            <a:r>
              <a:rPr lang="cs-CZ" dirty="0"/>
              <a:t> are </a:t>
            </a:r>
            <a:r>
              <a:rPr lang="cs-CZ" b="1" dirty="0"/>
              <a:t>not </a:t>
            </a:r>
            <a:r>
              <a:rPr lang="cs-CZ" b="1" dirty="0" err="1"/>
              <a:t>directed</a:t>
            </a:r>
            <a:r>
              <a:rPr lang="cs-CZ" b="1" dirty="0"/>
              <a:t> </a:t>
            </a:r>
            <a:r>
              <a:rPr lang="cs-CZ" dirty="0"/>
              <a:t>in any </a:t>
            </a:r>
            <a:r>
              <a:rPr lang="cs-CZ" dirty="0" err="1"/>
              <a:t>way</a:t>
            </a:r>
            <a:r>
              <a:rPr lang="cs-CZ" dirty="0"/>
              <a:t> (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circuits</a:t>
            </a:r>
            <a:r>
              <a:rPr lang="cs-CZ" dirty="0"/>
              <a:t>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the behaviour of </a:t>
            </a:r>
            <a:r>
              <a:rPr lang="cs-CZ" b="1" dirty="0"/>
              <a:t>1 </a:t>
            </a:r>
            <a:r>
              <a:rPr lang="en-US" b="1" dirty="0"/>
              <a:t>or</a:t>
            </a:r>
            <a:r>
              <a:rPr lang="cs-CZ" b="1" dirty="0"/>
              <a:t> 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they‘d not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87" y="2847894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endParaRPr lang="cs-CZ" b="1" dirty="0"/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 and </a:t>
                </a:r>
                <a:r>
                  <a:rPr lang="cs-CZ" b="1" dirty="0" err="1"/>
                  <a:t>size</a:t>
                </a:r>
                <a:endParaRPr lang="cs-CZ" b="1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F0153-0755-EFEC-4861-1AC5D1EC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8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phenomena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062056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– 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cube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DBAF01-1C7A-DFF9-6F42-D4DB4CE5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56" y="2443025"/>
            <a:ext cx="1743318" cy="2086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2330</TotalTime>
  <Words>1581</Words>
  <Application>Microsoft Office PowerPoint</Application>
  <PresentationFormat>Širokoúhlá obrazovka</PresentationFormat>
  <Paragraphs>331</Paragraphs>
  <Slides>30</Slides>
  <Notes>22</Notes>
  <HiddenSlides>9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Relevant parameters</vt:lpstr>
      <vt:lpstr>Some examples</vt:lpstr>
      <vt:lpstr>Relevant phenomena</vt:lpstr>
      <vt:lpstr>Moment of inertia I</vt:lpstr>
      <vt:lpstr>Remanence</vt:lpstr>
      <vt:lpstr>Remanence - results</vt:lpstr>
      <vt:lpstr>Remanence – more results</vt:lpstr>
      <vt:lpstr>Drag</vt:lpstr>
      <vt:lpstr>Drag - results</vt:lpstr>
      <vt:lpstr>Drag – more result</vt:lpstr>
      <vt:lpstr>Simulation</vt:lpstr>
      <vt:lpstr>Simulation – methods</vt:lpstr>
      <vt:lpstr>Simulation – methods</vt:lpstr>
      <vt:lpstr>Magnetic coupling theory</vt:lpstr>
      <vt:lpstr>Magnetic coupling results</vt:lpstr>
      <vt:lpstr>Magnetic coupling results</vt:lpstr>
      <vt:lpstr>Simulated coupling</vt:lpstr>
      <vt:lpstr>Sub-period behaviour</vt:lpstr>
      <vt:lpstr>Sub-period behaviour results</vt:lpstr>
      <vt:lpstr>Sub-period behaviour results</vt:lpstr>
      <vt:lpstr>Torque transfer</vt:lpstr>
      <vt:lpstr>Torque transfer</vt:lpstr>
      <vt:lpstr>Torque transfer - results</vt:lpstr>
      <vt:lpstr>Torque transfer efficiency</vt:lpstr>
      <vt:lpstr>Torque transfer efficiency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53</cp:revision>
  <dcterms:created xsi:type="dcterms:W3CDTF">2023-12-08T18:22:24Z</dcterms:created>
  <dcterms:modified xsi:type="dcterms:W3CDTF">2023-12-11T08:11:17Z</dcterms:modified>
</cp:coreProperties>
</file>